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5"/>
  </p:notesMasterIdLst>
  <p:sldIdLst>
    <p:sldId id="256" r:id="rId2"/>
    <p:sldId id="257" r:id="rId3"/>
    <p:sldId id="259" r:id="rId4"/>
    <p:sldId id="260" r:id="rId5"/>
    <p:sldId id="266" r:id="rId6"/>
    <p:sldId id="280" r:id="rId7"/>
    <p:sldId id="261" r:id="rId8"/>
    <p:sldId id="263" r:id="rId9"/>
    <p:sldId id="264" r:id="rId10"/>
    <p:sldId id="265" r:id="rId11"/>
    <p:sldId id="269" r:id="rId12"/>
    <p:sldId id="267" r:id="rId13"/>
    <p:sldId id="279" r:id="rId14"/>
  </p:sldIdLst>
  <p:sldSz cx="9144000" cy="5143500" type="screen16x9"/>
  <p:notesSz cx="6858000" cy="9144000"/>
  <p:embeddedFontLst>
    <p:embeddedFont>
      <p:font typeface="Roboto Condensed" panose="020B0604020202020204" charset="0"/>
      <p:regular r:id="rId16"/>
      <p:bold r:id="rId17"/>
      <p:italic r:id="rId18"/>
      <p:boldItalic r:id="rId19"/>
    </p:embeddedFont>
    <p:embeddedFont>
      <p:font typeface="Oswald" panose="020B0604020202020204" charset="-93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6BF66B-BF0D-49A5-ABA2-E6C1EFEF6E1B}">
  <a:tblStyle styleId="{B46BF66B-BF0D-49A5-ABA2-E6C1EFEF6E1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4BB5D9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FF9900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36" name="Google Shape;36;p3"/>
          <p:cNvSpPr txBox="1">
            <a:spLocks noGrp="1"/>
          </p:cNvSpPr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3"/>
          <p:cNvSpPr txBox="1">
            <a:spLocks noGrp="1"/>
          </p:cNvSpPr>
          <p:nvPr>
            <p:ph type="subTitle" idx="1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»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●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○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■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grpSp>
        <p:nvGrpSpPr>
          <p:cNvPr id="41" name="Google Shape;41;p4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2" name="Google Shape;42;p4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grpSp>
        <p:nvGrpSpPr>
          <p:cNvPr id="47" name="Google Shape;47;p4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8" name="Google Shape;48;p4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53" name="Google Shape;53;p4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 rtl="0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 rtl="0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 rtl="0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 rtl="0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 rtl="0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 rtl="0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 rtl="0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 rtl="0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6" name="Google Shape;56;p5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61" name="Google Shape;61;p5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62" name="Google Shape;62;p5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67" name="Google Shape;67;p5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body" idx="1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5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6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72" name="Google Shape;72;p6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77" name="Google Shape;77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78" name="Google Shape;78;p6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83" name="Google Shape;83;p6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6"/>
          <p:cNvSpPr txBox="1">
            <a:spLocks noGrp="1"/>
          </p:cNvSpPr>
          <p:nvPr>
            <p:ph type="body" idx="1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85" name="Google Shape;85;p6"/>
          <p:cNvSpPr txBox="1">
            <a:spLocks noGrp="1"/>
          </p:cNvSpPr>
          <p:nvPr>
            <p:ph type="body" idx="2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86" name="Google Shape;86;p6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7"/>
          <p:cNvGrpSpPr/>
          <p:nvPr/>
        </p:nvGrpSpPr>
        <p:grpSpPr>
          <a:xfrm>
            <a:off x="6791633" y="3181575"/>
            <a:ext cx="2352143" cy="2284388"/>
            <a:chOff x="6172200" y="2656118"/>
            <a:chExt cx="2971754" cy="2886151"/>
          </a:xfrm>
        </p:grpSpPr>
        <p:sp>
          <p:nvSpPr>
            <p:cNvPr id="89" name="Google Shape;89;p7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94" name="Google Shape;94;p7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95" name="Google Shape;95;p7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00" name="Google Shape;100;p7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2" name="Google Shape;102;p7"/>
          <p:cNvSpPr txBox="1">
            <a:spLocks noGrp="1"/>
          </p:cNvSpPr>
          <p:nvPr>
            <p:ph type="body" idx="2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3" name="Google Shape;103;p7"/>
          <p:cNvSpPr txBox="1">
            <a:spLocks noGrp="1"/>
          </p:cNvSpPr>
          <p:nvPr>
            <p:ph type="body" idx="3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04" name="Google Shape;104;p7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07" name="Google Shape;107;p8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8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37" name="Google Shape;137;p10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42" name="Google Shape;142;p10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43" name="Google Shape;143;p10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0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0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48" name="Google Shape;148;p10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parent Shapes">
  <p:cSld name="BLANK_1">
    <p:bg>
      <p:bgPr>
        <a:solidFill>
          <a:srgbClr val="3796B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1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51" name="Google Shape;151;p11"/>
            <p:cNvSpPr/>
            <p:nvPr/>
          </p:nvSpPr>
          <p:spPr>
            <a:xfrm rot="9208626" flipH="1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9208633" flipH="1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rot="9208606" flipH="1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9208678" flipH="1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8289303" y="2656118"/>
              <a:ext cx="854651" cy="1929080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156" name="Google Shape;156;p11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57" name="Google Shape;157;p11"/>
            <p:cNvSpPr/>
            <p:nvPr/>
          </p:nvSpPr>
          <p:spPr>
            <a:xfrm rot="-1591408" flipH="1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1591371" flipH="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 rot="-1591339" flipH="1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 rot="-1591322" flipH="1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avLst/>
              <a:gdLst/>
              <a:ahLst/>
              <a:cxnLst/>
              <a:rect l="l" t="t" r="r" b="b"/>
              <a:pathLst>
                <a:path w="37596" h="84860" extrusionOk="0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162" name="Google Shape;162;p11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sz="3000" b="1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»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●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○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■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2"/>
          <p:cNvSpPr txBox="1">
            <a:spLocks noGrp="1"/>
          </p:cNvSpPr>
          <p:nvPr>
            <p:ph type="ctrTitle"/>
          </p:nvPr>
        </p:nvSpPr>
        <p:spPr>
          <a:xfrm>
            <a:off x="1142999" y="1351053"/>
            <a:ext cx="7190509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vi-VN" dirty="0" smtClean="0"/>
              <a:t>Sản phẩm dự </a:t>
            </a:r>
            <a:r>
              <a:rPr lang="vi-VN" dirty="0"/>
              <a:t>thi Night Jam</a:t>
            </a:r>
            <a:endParaRPr dirty="0"/>
          </a:p>
        </p:txBody>
      </p:sp>
      <p:pic>
        <p:nvPicPr>
          <p:cNvPr id="1026" name="Picture 2" descr="TQC Globa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5591" y="145471"/>
            <a:ext cx="1372759" cy="8624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2" name="TextBox 1"/>
          <p:cNvSpPr txBox="1"/>
          <p:nvPr/>
        </p:nvSpPr>
        <p:spPr>
          <a:xfrm>
            <a:off x="3569276" y="2653933"/>
            <a:ext cx="3127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u="sng" dirty="0" smtClean="0">
                <a:solidFill>
                  <a:schemeClr val="bg1"/>
                </a:solidFill>
              </a:rPr>
              <a:t>Chủ đề:</a:t>
            </a:r>
            <a:r>
              <a:rPr lang="vi-VN" sz="2000" b="1" dirty="0" smtClean="0">
                <a:solidFill>
                  <a:schemeClr val="bg1"/>
                </a:solidFill>
              </a:rPr>
              <a:t> Cube</a:t>
            </a:r>
            <a:endParaRPr lang="vi-VN" sz="20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93716" y="3629607"/>
            <a:ext cx="3751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Thực hiện : Nguyễn Văn Chính</a:t>
            </a:r>
            <a:endParaRPr lang="vi-VN" sz="1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1"/>
          <p:cNvSpPr txBox="1">
            <a:spLocks noGrp="1"/>
          </p:cNvSpPr>
          <p:nvPr>
            <p:ph type="title"/>
          </p:nvPr>
        </p:nvSpPr>
        <p:spPr>
          <a:xfrm>
            <a:off x="662343" y="952298"/>
            <a:ext cx="4821382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400" dirty="0" smtClean="0"/>
              <a:t>Một số lưu ý về quy tắc trò chơi</a:t>
            </a:r>
            <a:endParaRPr sz="2400" dirty="0"/>
          </a:p>
        </p:txBody>
      </p:sp>
      <p:sp>
        <p:nvSpPr>
          <p:cNvPr id="247" name="Google Shape;247;p21"/>
          <p:cNvSpPr txBox="1">
            <a:spLocks noGrp="1"/>
          </p:cNvSpPr>
          <p:nvPr>
            <p:ph type="body" idx="1"/>
          </p:nvPr>
        </p:nvSpPr>
        <p:spPr>
          <a:xfrm>
            <a:off x="218210" y="1811268"/>
            <a:ext cx="4780339" cy="25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lnSpc>
                <a:spcPct val="150000"/>
              </a:lnSpc>
              <a:buNone/>
            </a:pP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- Người </a:t>
            </a:r>
            <a:r>
              <a:rPr lang="vi-V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chơi cần lưu ý khi di chuyển để tránh bị rơi ra khỏi đường đi nếu không sẽ bị tính là thua cuộc và trò chơi sẽ kết </a:t>
            </a: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thúc</a:t>
            </a:r>
          </a:p>
          <a:p>
            <a:pPr marL="0" lvl="0" indent="0" algn="just">
              <a:lnSpc>
                <a:spcPct val="150000"/>
              </a:lnSpc>
              <a:buNone/>
            </a:pP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- Các khối hộp dùng để mở khóa chướng ngại vật là có giới hạn nên người chơi cần tránh làm rơi trong khi di chuyển chúng đến ô khóa</a:t>
            </a:r>
            <a:endParaRPr lang="vi-VN" sz="16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pic>
        <p:nvPicPr>
          <p:cNvPr id="248" name="Google Shape;248;p21"/>
          <p:cNvPicPr preferRelativeResize="0"/>
          <p:nvPr/>
        </p:nvPicPr>
        <p:blipFill rotWithShape="1">
          <a:blip r:embed="rId3">
            <a:alphaModFix/>
          </a:blip>
          <a:srcRect l="5549" r="17698"/>
          <a:stretch/>
        </p:blipFill>
        <p:spPr>
          <a:xfrm flipH="1">
            <a:off x="5195975" y="0"/>
            <a:ext cx="39480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1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96BF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2" name="Google Shape;260;p23"/>
          <p:cNvSpPr txBox="1">
            <a:spLocks/>
          </p:cNvSpPr>
          <p:nvPr/>
        </p:nvSpPr>
        <p:spPr>
          <a:xfrm>
            <a:off x="1042111" y="1672937"/>
            <a:ext cx="6543253" cy="14563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4000" dirty="0" smtClean="0">
                <a:solidFill>
                  <a:schemeClr val="bg1"/>
                </a:solidFill>
                <a:latin typeface="Oswald" panose="020B0604020202020204" charset="-93"/>
              </a:rPr>
              <a:t>3. Định hướng phát triển thêm cho sản phẩm</a:t>
            </a:r>
            <a:endParaRPr lang="vi-VN" sz="4000" dirty="0">
              <a:solidFill>
                <a:schemeClr val="bg1"/>
              </a:solidFill>
              <a:latin typeface="Oswald" panose="020B0604020202020204" charset="-93"/>
            </a:endParaRPr>
          </a:p>
        </p:txBody>
      </p:sp>
      <p:sp>
        <p:nvSpPr>
          <p:cNvPr id="13" name="Google Shape;264;p23"/>
          <p:cNvSpPr txBox="1">
            <a:spLocks/>
          </p:cNvSpPr>
          <p:nvPr/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0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1215737" y="1288018"/>
            <a:ext cx="5860473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 smtClean="0"/>
              <a:t>Phát triển thêm các màn chơi khác nhau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 smtClean="0"/>
              <a:t>Phát triển thêm các yêu tố như : hệ thống câu hỏi, đường đi, chướng ngại vật, cách mở khóa chướng ngại vật...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 smtClean="0"/>
              <a:t>Phát triển thêm về hệ thống quy tắc chơi như : Giới hạn thời gian màn </a:t>
            </a:r>
            <a:r>
              <a:rPr lang="vi-VN" sz="1600" dirty="0" smtClean="0"/>
              <a:t>chơi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vi-VN" sz="1600" dirty="0" smtClean="0"/>
              <a:t>Phát triển hệ thống âm thanh nền và các hiệu ứng âm thanh trong game</a:t>
            </a:r>
            <a:endParaRPr lang="vi-VN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5"/>
          <p:cNvSpPr txBox="1">
            <a:spLocks noGrp="1"/>
          </p:cNvSpPr>
          <p:nvPr>
            <p:ph type="ctrTitle" idx="4294967295"/>
          </p:nvPr>
        </p:nvSpPr>
        <p:spPr>
          <a:xfrm>
            <a:off x="2473037" y="1714500"/>
            <a:ext cx="4924200" cy="10981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F9900"/>
                </a:solidFill>
              </a:rPr>
              <a:t>THANKS!</a:t>
            </a:r>
            <a:endParaRPr sz="6000" dirty="0">
              <a:solidFill>
                <a:srgbClr val="FF9900"/>
              </a:solidFill>
            </a:endParaRPr>
          </a:p>
        </p:txBody>
      </p:sp>
      <p:sp>
        <p:nvSpPr>
          <p:cNvPr id="370" name="Google Shape;370;p35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3"/>
          <p:cNvSpPr txBox="1">
            <a:spLocks noGrp="1"/>
          </p:cNvSpPr>
          <p:nvPr>
            <p:ph type="title"/>
          </p:nvPr>
        </p:nvSpPr>
        <p:spPr>
          <a:xfrm>
            <a:off x="3504461" y="754871"/>
            <a:ext cx="2636566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Nội Dung Chính</a:t>
            </a:r>
            <a:endParaRPr dirty="0"/>
          </a:p>
        </p:txBody>
      </p:sp>
      <p:sp>
        <p:nvSpPr>
          <p:cNvPr id="175" name="Google Shape;175;p13"/>
          <p:cNvSpPr txBox="1">
            <a:spLocks noGrp="1"/>
          </p:cNvSpPr>
          <p:nvPr>
            <p:ph type="body" idx="1"/>
          </p:nvPr>
        </p:nvSpPr>
        <p:spPr>
          <a:xfrm>
            <a:off x="1935433" y="1739647"/>
            <a:ext cx="4413411" cy="10555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1. Ý </a:t>
            </a:r>
            <a:r>
              <a:rPr lang="vi-V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tưởng sản </a:t>
            </a: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phẩm</a:t>
            </a:r>
          </a:p>
          <a:p>
            <a:pPr marL="0" lvl="0" indent="0">
              <a:lnSpc>
                <a:spcPct val="150000"/>
              </a:lnSpc>
              <a:buClr>
                <a:schemeClr val="dk1"/>
              </a:buClr>
              <a:buSzPts val="1100"/>
              <a:buNone/>
            </a:pP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2. </a:t>
            </a:r>
            <a:r>
              <a:rPr lang="vi-V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Giới thiệu cách chơi </a:t>
            </a:r>
            <a:endParaRPr lang="vi-VN" sz="1600" dirty="0" smtClean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3. Định hướng phát triển thêm cho sản phẩm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sp>
        <p:nvSpPr>
          <p:cNvPr id="176" name="Google Shape;176;p13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5"/>
          <p:cNvSpPr txBox="1">
            <a:spLocks noGrp="1"/>
          </p:cNvSpPr>
          <p:nvPr>
            <p:ph type="ctrTitle"/>
          </p:nvPr>
        </p:nvSpPr>
        <p:spPr>
          <a:xfrm>
            <a:off x="685799" y="2421550"/>
            <a:ext cx="5195455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0" dirty="0" smtClean="0">
                <a:solidFill>
                  <a:srgbClr val="3796BF"/>
                </a:solidFill>
              </a:rPr>
              <a:t>1.</a:t>
            </a:r>
            <a:r>
              <a:rPr lang="vi-VN" sz="7200" b="0" dirty="0">
                <a:solidFill>
                  <a:srgbClr val="3796BF"/>
                </a:solidFill>
              </a:rPr>
              <a:t> </a:t>
            </a:r>
            <a:r>
              <a:rPr lang="vi-VN" sz="7200" b="0" dirty="0" smtClean="0">
                <a:solidFill>
                  <a:srgbClr val="3796BF"/>
                </a:solidFill>
              </a:rPr>
              <a:t>Ý tưởng sản phẩm</a:t>
            </a:r>
            <a:endParaRPr dirty="0"/>
          </a:p>
        </p:txBody>
      </p:sp>
      <p:sp>
        <p:nvSpPr>
          <p:cNvPr id="191" name="Google Shape;191;p15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"/>
          <p:cNvSpPr txBox="1">
            <a:spLocks noGrp="1"/>
          </p:cNvSpPr>
          <p:nvPr>
            <p:ph type="body" idx="1"/>
          </p:nvPr>
        </p:nvSpPr>
        <p:spPr>
          <a:xfrm>
            <a:off x="806937" y="1652156"/>
            <a:ext cx="5728945" cy="147501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 rtl="0"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Tên sản phẩm: Mouse Adventures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Ý tưởng sản phẩm : Sản phẩm là sự kết hợp giữa tựa game đẩy thùng cổ điển và tựa game giải đố quen thuộc với nhiều người chơi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sp>
        <p:nvSpPr>
          <p:cNvPr id="197" name="Google Shape;197;p16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2"/>
          <p:cNvSpPr txBox="1">
            <a:spLocks noGrp="1"/>
          </p:cNvSpPr>
          <p:nvPr>
            <p:ph type="title" idx="4294967295"/>
          </p:nvPr>
        </p:nvSpPr>
        <p:spPr>
          <a:xfrm>
            <a:off x="908084" y="1644934"/>
            <a:ext cx="4380889" cy="138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800" b="0" dirty="0" smtClean="0">
                <a:solidFill>
                  <a:schemeClr val="bg1"/>
                </a:solidFill>
                <a:latin typeface="Oswald" panose="020B0604020202020204" charset="-93"/>
              </a:rPr>
              <a:t>2. Giới thiệu cách chơi </a:t>
            </a:r>
            <a:endParaRPr sz="4800" dirty="0">
              <a:solidFill>
                <a:schemeClr val="bg1"/>
              </a:solidFill>
              <a:latin typeface="Oswald" panose="020B0604020202020204" charset="-93"/>
            </a:endParaRPr>
          </a:p>
        </p:txBody>
      </p:sp>
      <p:sp>
        <p:nvSpPr>
          <p:cNvPr id="255" name="Google Shape;255;p22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3" name="NJam - Demo - Android - Unity 2021.3.9f1 Personal_ _DX11_ 2022-10-10 01-03-1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5183" y="393601"/>
            <a:ext cx="7433214" cy="4416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101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7"/>
          <p:cNvSpPr txBox="1">
            <a:spLocks noGrp="1"/>
          </p:cNvSpPr>
          <p:nvPr>
            <p:ph type="title"/>
          </p:nvPr>
        </p:nvSpPr>
        <p:spPr>
          <a:xfrm>
            <a:off x="3237088" y="393601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Mô tả sản phẩm</a:t>
            </a:r>
            <a:endParaRPr dirty="0"/>
          </a:p>
        </p:txBody>
      </p:sp>
      <p:sp>
        <p:nvSpPr>
          <p:cNvPr id="203" name="Google Shape;203;p17"/>
          <p:cNvSpPr txBox="1">
            <a:spLocks noGrp="1"/>
          </p:cNvSpPr>
          <p:nvPr>
            <p:ph type="body" idx="1"/>
          </p:nvPr>
        </p:nvSpPr>
        <p:spPr>
          <a:xfrm>
            <a:off x="1571753" y="733951"/>
            <a:ext cx="6304556" cy="14169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1600" lvl="0" indent="0">
              <a:lnSpc>
                <a:spcPct val="150000"/>
              </a:lnSpc>
              <a:buNone/>
            </a:pPr>
            <a:r>
              <a:rPr lang="vi-VN" dirty="0">
                <a:solidFill>
                  <a:schemeClr val="tx1">
                    <a:lumMod val="95000"/>
                    <a:lumOff val="5000"/>
                  </a:schemeClr>
                </a:solidFill>
              </a:rPr>
              <a:t> </a:t>
            </a:r>
            <a:r>
              <a:rPr lang="vi-VN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     </a:t>
            </a: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Người chơi sẽ phải trả lời các câu hỏi để nhận được các phần quà và các khối hộp giúp mở khóa chướng ngại vật và tìm đường về đích</a:t>
            </a:r>
          </a:p>
        </p:txBody>
      </p:sp>
      <p:sp>
        <p:nvSpPr>
          <p:cNvPr id="204" name="Google Shape;204;p17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8727" y="2288662"/>
            <a:ext cx="4912174" cy="23759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>
            <a:spLocks noGrp="1"/>
          </p:cNvSpPr>
          <p:nvPr>
            <p:ph type="body" idx="1"/>
          </p:nvPr>
        </p:nvSpPr>
        <p:spPr>
          <a:xfrm>
            <a:off x="1406507" y="1324589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Người chơi sẽ di chuyển nhân vật đến các ô này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sp>
        <p:nvSpPr>
          <p:cNvPr id="230" name="Google Shape;230;p19"/>
          <p:cNvSpPr txBox="1">
            <a:spLocks noGrp="1"/>
          </p:cNvSpPr>
          <p:nvPr>
            <p:ph type="title"/>
          </p:nvPr>
        </p:nvSpPr>
        <p:spPr>
          <a:xfrm>
            <a:off x="3267811" y="451204"/>
            <a:ext cx="5760300" cy="68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 smtClean="0"/>
              <a:t>Hướng dẫn chi tiết</a:t>
            </a:r>
            <a:endParaRPr dirty="0"/>
          </a:p>
        </p:txBody>
      </p:sp>
      <p:sp>
        <p:nvSpPr>
          <p:cNvPr id="231" name="Google Shape;231;p19"/>
          <p:cNvSpPr txBox="1">
            <a:spLocks noGrp="1"/>
          </p:cNvSpPr>
          <p:nvPr>
            <p:ph type="body" idx="2"/>
          </p:nvPr>
        </p:nvSpPr>
        <p:spPr>
          <a:xfrm>
            <a:off x="4567272" y="1189507"/>
            <a:ext cx="2796000" cy="30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vi-V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Trả lời đúng câu hỏi để nhận quà và các khối hộp giúp mở chướng ngại vật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sp>
        <p:nvSpPr>
          <p:cNvPr id="232" name="Google Shape;232;p19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5106" y="2778004"/>
            <a:ext cx="2124371" cy="143847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5103" y="2721907"/>
            <a:ext cx="2280337" cy="149457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 txBox="1">
            <a:spLocks noGrp="1"/>
          </p:cNvSpPr>
          <p:nvPr>
            <p:ph type="body" idx="1"/>
          </p:nvPr>
        </p:nvSpPr>
        <p:spPr>
          <a:xfrm>
            <a:off x="1769181" y="1379250"/>
            <a:ext cx="5473283" cy="8919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Tx/>
              <a:buChar char="-"/>
            </a:pPr>
            <a:r>
              <a:rPr lang="vi-VN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Sau khi nhận được các khôig hộp thì người chơi sẽ đẩy chúng vào các ô khóa để tắt chướng ngại vật và di chuyển tiêp về đích</a:t>
            </a:r>
          </a:p>
        </p:txBody>
      </p:sp>
      <p:sp>
        <p:nvSpPr>
          <p:cNvPr id="241" name="Google Shape;241;p20"/>
          <p:cNvSpPr txBox="1">
            <a:spLocks noGrp="1"/>
          </p:cNvSpPr>
          <p:nvPr>
            <p:ph type="sldNum" idx="12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8646" y="2889938"/>
            <a:ext cx="2133818" cy="19386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0189" y="2987727"/>
            <a:ext cx="2800350" cy="1743075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11079" y="524727"/>
            <a:ext cx="6321000" cy="680700"/>
          </a:xfrm>
        </p:spPr>
        <p:txBody>
          <a:bodyPr/>
          <a:lstStyle/>
          <a:p>
            <a:r>
              <a:rPr lang="vi-VN" dirty="0"/>
              <a:t>Hướng dẫn chi tiết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olse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349</Words>
  <Application>Microsoft Office PowerPoint</Application>
  <PresentationFormat>On-screen Show (16:9)</PresentationFormat>
  <Paragraphs>40</Paragraphs>
  <Slides>13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Roboto Condensed</vt:lpstr>
      <vt:lpstr>Oswald</vt:lpstr>
      <vt:lpstr>Arial</vt:lpstr>
      <vt:lpstr>Wolsey template</vt:lpstr>
      <vt:lpstr>Sản phẩm dự thi Night Jam</vt:lpstr>
      <vt:lpstr>Nội Dung Chính</vt:lpstr>
      <vt:lpstr>1. Ý tưởng sản phẩm</vt:lpstr>
      <vt:lpstr>PowerPoint Presentation</vt:lpstr>
      <vt:lpstr>2. Giới thiệu cách chơi </vt:lpstr>
      <vt:lpstr>PowerPoint Presentation</vt:lpstr>
      <vt:lpstr>Mô tả sản phẩm</vt:lpstr>
      <vt:lpstr>Hướng dẫn chi tiết</vt:lpstr>
      <vt:lpstr>Hướng dẫn chi tiết</vt:lpstr>
      <vt:lpstr>Một số lưu ý về quy tắc trò chơi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Sản phẩm dự thi Night Jam</dc:title>
  <cp:lastModifiedBy>Nguyễn Chính</cp:lastModifiedBy>
  <cp:revision>13</cp:revision>
  <dcterms:modified xsi:type="dcterms:W3CDTF">2022-10-10T02:13:13Z</dcterms:modified>
</cp:coreProperties>
</file>